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24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1C8A-170F-E642-9C6B-2A539307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75EAE-971F-024D-84A2-A47943B47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FAF2-20B1-724A-8979-DC583BF3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F4411-A06D-9942-9D95-8507C7D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37C6-031E-1742-AC01-24D9210A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7043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BE15-BCA1-9149-A36E-E8A20A03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B63B9-D3DF-554B-9939-D97C71FAF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5739-E3EF-DA4E-9E52-45127F85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5B71A-847D-4B4F-9A42-F73D8A5A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99BA-F041-4D4F-A7E7-B1A0B02C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9026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4C601C-46A4-E548-8B6E-6A328029B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4FFCF-DA59-D04C-9E28-A57EED985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FCC37-EDA7-5E48-9714-937B70A1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942E-29EE-0D40-8EA6-33F6749F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53CDA-5C82-E549-9244-12AC22AD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0725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ADE1-A2C7-A446-B18D-3747F0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9E87-77F8-7247-BAA2-B601782E2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D4EC8-0E49-B94F-8E10-10FA4F7D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DFBD8-5B3E-D048-80FB-E3E6E003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9778-7172-FF40-BD26-7BE8B87B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038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727E-2D55-FA49-80C9-0E2D2AAC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5BEB0-75A4-5745-B3E0-C07233F5B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D8E02-7B32-0045-948A-5FDAC783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1A853-7837-BD40-A23C-754DBA01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94C5-8063-574A-8AE5-D38A6608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3989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924E-31F0-EB46-9AFC-AE727DBB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134B-B7E3-4A4E-A28D-4232554E5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E3E91-883F-3E4F-801A-E5D3555D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12437-03AF-514E-A80D-5977319E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14279-21A1-FE42-A39B-42830664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B43B2-3628-9A4F-BE5A-C773F206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409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D815-B8DC-8F43-8A90-AD620B69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0AD0-51E8-6242-8C2B-02108466A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5F962-121F-934C-9810-8751CEB76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74EBF-E301-9B4D-9D20-4F0D42169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77AB76-A1EC-7542-BA38-C55467404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139450-2A7B-4242-A23D-89B3B33B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CF69C-254A-9E48-8F2F-EF6540EB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29835-455E-124E-992F-73CF125D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38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D0D5-5A47-5840-B029-00C7F25B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36D50-B70F-6144-8967-182A8D72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059D0-AEC2-A34B-AFD0-735124A8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83544-9368-8B4A-B1C6-BA667BE6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0259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858FB-6276-A74C-AEEB-C2B56171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C1084-F79A-634B-9FC5-3655B406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4950F-31A7-DA49-84D7-133F23A4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942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4B40-0FE5-1843-99D1-244AD15C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46DD-EC2A-EC42-9ACC-6B37CB31A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49247-30D9-2B4C-B89C-CCEA8D3B8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BDF9C-025B-BA46-97F5-39D435E2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694DC-3E0F-5A43-9BA9-412825C4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99BDE-F282-1C43-A03F-C8035CBA5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2539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9974-64A8-E946-B1E3-354E68B2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06E9C-CF0F-D849-83E1-C5A3547BC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073B8-B49A-B147-BE59-00BC3F769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3F142-7BB4-ED47-97A4-C364311B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E385E-CDF0-D24A-A313-B53E657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F99F-6D13-A047-AD3B-058B146D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59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04009-96B0-5042-B24E-2EC1FC1B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2DC1-AE13-C044-8396-328A3D85A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AEB0-D8DB-7940-BD00-6CEA0604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1494C-0009-2241-9B9D-A33747210BDF}" type="datetimeFigureOut">
              <a:rPr lang="en-PK" smtClean="0"/>
              <a:t>27/06/2021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40CC-F2D3-2F4F-BB43-FDDAB08EE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2EE-9344-894C-9E7C-AB32E0649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04FD-1CBA-984B-B78D-991834E54F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0482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7EB6-7839-8641-8996-A3B7FB773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K" dirty="0"/>
              <a:t>XML &amp; JSON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79C4C-1BA6-1C48-B355-CD9DCAB16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9984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EC4C-39FB-1D4E-A357-F7AA6DC0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F92C9CC-66D8-A441-91C4-3612D1E48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33" y="406864"/>
            <a:ext cx="9024721" cy="5770099"/>
          </a:xfrm>
        </p:spPr>
      </p:pic>
    </p:spTree>
    <p:extLst>
      <p:ext uri="{BB962C8B-B14F-4D97-AF65-F5344CB8AC3E}">
        <p14:creationId xmlns:p14="http://schemas.microsoft.com/office/powerpoint/2010/main" val="42430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F79A-6DAF-2E4B-A5B9-E69969D9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282C74-19EB-BC47-AF10-09561FF37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00" y="252148"/>
            <a:ext cx="9719733" cy="6581070"/>
          </a:xfrm>
        </p:spPr>
      </p:pic>
    </p:spTree>
    <p:extLst>
      <p:ext uri="{BB962C8B-B14F-4D97-AF65-F5344CB8AC3E}">
        <p14:creationId xmlns:p14="http://schemas.microsoft.com/office/powerpoint/2010/main" val="121993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D093-BA82-4A41-BA7A-F4DFBE0C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FC9EF9D4-5140-DF44-AD6E-466BC1FF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404256"/>
            <a:ext cx="9049428" cy="5772707"/>
          </a:xfrm>
        </p:spPr>
      </p:pic>
    </p:spTree>
    <p:extLst>
      <p:ext uri="{BB962C8B-B14F-4D97-AF65-F5344CB8AC3E}">
        <p14:creationId xmlns:p14="http://schemas.microsoft.com/office/powerpoint/2010/main" val="335809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DE6C-016A-2F46-A680-D89AA829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4D8284-9795-C045-B2B0-BA029E0B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77" y="377564"/>
            <a:ext cx="9217992" cy="5799399"/>
          </a:xfrm>
        </p:spPr>
      </p:pic>
    </p:spTree>
    <p:extLst>
      <p:ext uri="{BB962C8B-B14F-4D97-AF65-F5344CB8AC3E}">
        <p14:creationId xmlns:p14="http://schemas.microsoft.com/office/powerpoint/2010/main" val="200605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E5E5-42B3-0641-B3E5-FCB5B754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DA3384A2-FDA6-5340-A607-67818B51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94" y="249951"/>
            <a:ext cx="9227828" cy="5927012"/>
          </a:xfrm>
        </p:spPr>
      </p:pic>
    </p:spTree>
    <p:extLst>
      <p:ext uri="{BB962C8B-B14F-4D97-AF65-F5344CB8AC3E}">
        <p14:creationId xmlns:p14="http://schemas.microsoft.com/office/powerpoint/2010/main" val="311327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9F5D-BFF1-A147-BA16-3B26E8A7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BABBC51-7108-194F-A528-9CFED5109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6516"/>
            <a:ext cx="8750931" cy="5450447"/>
          </a:xfrm>
        </p:spPr>
      </p:pic>
    </p:spTree>
    <p:extLst>
      <p:ext uri="{BB962C8B-B14F-4D97-AF65-F5344CB8AC3E}">
        <p14:creationId xmlns:p14="http://schemas.microsoft.com/office/powerpoint/2010/main" val="73791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1055-5295-DC46-B9C9-13A66AB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FAC3CA-F90E-8D4C-8161-DBC56CF5F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76" y="427711"/>
            <a:ext cx="8898743" cy="5749252"/>
          </a:xfrm>
        </p:spPr>
      </p:pic>
    </p:spTree>
    <p:extLst>
      <p:ext uri="{BB962C8B-B14F-4D97-AF65-F5344CB8AC3E}">
        <p14:creationId xmlns:p14="http://schemas.microsoft.com/office/powerpoint/2010/main" val="70800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0D8-7461-8048-A39F-B67EF941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F77FBF-A901-6F49-A609-9F05AF21F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12" y="215153"/>
            <a:ext cx="8523908" cy="5961810"/>
          </a:xfrm>
        </p:spPr>
      </p:pic>
    </p:spTree>
    <p:extLst>
      <p:ext uri="{BB962C8B-B14F-4D97-AF65-F5344CB8AC3E}">
        <p14:creationId xmlns:p14="http://schemas.microsoft.com/office/powerpoint/2010/main" val="358351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81D2-2407-F544-BC36-2F5A4C57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29968631-6DE2-D34D-B0D3-DBCBAC88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44245"/>
            <a:ext cx="8710570" cy="6169510"/>
          </a:xfrm>
        </p:spPr>
      </p:pic>
    </p:spTree>
    <p:extLst>
      <p:ext uri="{BB962C8B-B14F-4D97-AF65-F5344CB8AC3E}">
        <p14:creationId xmlns:p14="http://schemas.microsoft.com/office/powerpoint/2010/main" val="336773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0C05-91A7-B548-8745-C2F7B8C1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68121DE-2E47-164E-91F7-8BCA69E3F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588" y="193552"/>
            <a:ext cx="8416961" cy="5983411"/>
          </a:xfrm>
        </p:spPr>
      </p:pic>
    </p:spTree>
    <p:extLst>
      <p:ext uri="{BB962C8B-B14F-4D97-AF65-F5344CB8AC3E}">
        <p14:creationId xmlns:p14="http://schemas.microsoft.com/office/powerpoint/2010/main" val="322663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0E56-18C0-A847-B840-EA5267B7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AEE585-0CE4-8649-B435-C375DA320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477" y="1825625"/>
            <a:ext cx="7281046" cy="4351338"/>
          </a:xfrm>
        </p:spPr>
      </p:pic>
    </p:spTree>
    <p:extLst>
      <p:ext uri="{BB962C8B-B14F-4D97-AF65-F5344CB8AC3E}">
        <p14:creationId xmlns:p14="http://schemas.microsoft.com/office/powerpoint/2010/main" val="394652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DFA3-0F45-9F49-867A-1084FDD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Diagram, table&#10;&#10;Description automatically generated">
            <a:extLst>
              <a:ext uri="{FF2B5EF4-FFF2-40B4-BE49-F238E27FC236}">
                <a16:creationId xmlns:a16="http://schemas.microsoft.com/office/drawing/2014/main" id="{766C18B5-4D89-1245-98D4-2E489EB88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82" y="444690"/>
            <a:ext cx="8221285" cy="5732273"/>
          </a:xfrm>
        </p:spPr>
      </p:pic>
    </p:spTree>
    <p:extLst>
      <p:ext uri="{BB962C8B-B14F-4D97-AF65-F5344CB8AC3E}">
        <p14:creationId xmlns:p14="http://schemas.microsoft.com/office/powerpoint/2010/main" val="355679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FD70-FA6D-624D-8322-1BE34997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8D8E2B8-B356-0640-B870-D5DD791DE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871" y="554958"/>
            <a:ext cx="8233377" cy="5622005"/>
          </a:xfrm>
        </p:spPr>
      </p:pic>
    </p:spTree>
    <p:extLst>
      <p:ext uri="{BB962C8B-B14F-4D97-AF65-F5344CB8AC3E}">
        <p14:creationId xmlns:p14="http://schemas.microsoft.com/office/powerpoint/2010/main" val="14063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1C1C-020B-4848-9929-3F9F26EA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45E437E4-5171-9A4F-B4CB-0E5ECF5D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736" y="1825625"/>
            <a:ext cx="6382528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81B9958-4AFE-4840-AA5F-8E76B84D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02" y="0"/>
            <a:ext cx="9765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0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F9F1-576C-8942-8448-D05C9B35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970D528-37B2-3B40-9405-E16965B20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88" y="501359"/>
            <a:ext cx="8315420" cy="5675604"/>
          </a:xfrm>
        </p:spPr>
      </p:pic>
    </p:spTree>
    <p:extLst>
      <p:ext uri="{BB962C8B-B14F-4D97-AF65-F5344CB8AC3E}">
        <p14:creationId xmlns:p14="http://schemas.microsoft.com/office/powerpoint/2010/main" val="396337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51DE-DA75-FC4E-B406-A75F04F7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2A01F9-4B91-7A4A-8BF7-F4EFA36D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590"/>
            <a:ext cx="8284289" cy="5955373"/>
          </a:xfrm>
        </p:spPr>
      </p:pic>
    </p:spTree>
    <p:extLst>
      <p:ext uri="{BB962C8B-B14F-4D97-AF65-F5344CB8AC3E}">
        <p14:creationId xmlns:p14="http://schemas.microsoft.com/office/powerpoint/2010/main" val="103822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0368-90C3-2646-8FE2-E6ED963A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47AFF5-E239-484A-B65B-ECF12112F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394"/>
            <a:ext cx="8322235" cy="5908569"/>
          </a:xfrm>
        </p:spPr>
      </p:pic>
    </p:spTree>
    <p:extLst>
      <p:ext uri="{BB962C8B-B14F-4D97-AF65-F5344CB8AC3E}">
        <p14:creationId xmlns:p14="http://schemas.microsoft.com/office/powerpoint/2010/main" val="234939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D7D-67E5-5945-ADF4-00FDE80A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10E31-1785-A247-ACA7-4E6D4E66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413" y="1825625"/>
            <a:ext cx="627517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86B7-9C20-8049-8372-033207CA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21" y="0"/>
            <a:ext cx="9506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0EBE-F894-E647-828A-920B8116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BA63-1160-FB4E-B111-F4B34ADFD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7A29F-4F5A-0748-BE12-F1AB978E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00"/>
            <a:ext cx="96139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37BF-FD23-8E47-8AC8-2BC363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182FFC-67A2-8649-80A0-33FA95CB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0746"/>
            <a:ext cx="8408627" cy="5806217"/>
          </a:xfrm>
        </p:spPr>
      </p:pic>
    </p:spTree>
    <p:extLst>
      <p:ext uri="{BB962C8B-B14F-4D97-AF65-F5344CB8AC3E}">
        <p14:creationId xmlns:p14="http://schemas.microsoft.com/office/powerpoint/2010/main" val="417105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DE00-BA85-DD42-94BB-66117601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64557C-1B1A-874E-ABBC-81B72A3D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33" y="365125"/>
            <a:ext cx="8694845" cy="6155951"/>
          </a:xfrm>
        </p:spPr>
      </p:pic>
    </p:spTree>
    <p:extLst>
      <p:ext uri="{BB962C8B-B14F-4D97-AF65-F5344CB8AC3E}">
        <p14:creationId xmlns:p14="http://schemas.microsoft.com/office/powerpoint/2010/main" val="276562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365F-5C88-D249-AE8A-EF9A4EFF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577F9B-2C57-4A47-B982-FC4AFA94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533" y="271132"/>
            <a:ext cx="9499600" cy="6478703"/>
          </a:xfrm>
        </p:spPr>
      </p:pic>
    </p:spTree>
    <p:extLst>
      <p:ext uri="{BB962C8B-B14F-4D97-AF65-F5344CB8AC3E}">
        <p14:creationId xmlns:p14="http://schemas.microsoft.com/office/powerpoint/2010/main" val="334898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BA5F-2934-B640-90EA-75862414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09CE8C-32DB-CF45-A56B-433CD9C03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16596"/>
            <a:ext cx="8400618" cy="6060367"/>
          </a:xfrm>
        </p:spPr>
      </p:pic>
    </p:spTree>
    <p:extLst>
      <p:ext uri="{BB962C8B-B14F-4D97-AF65-F5344CB8AC3E}">
        <p14:creationId xmlns:p14="http://schemas.microsoft.com/office/powerpoint/2010/main" val="197023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1DE1-6A08-AB4B-9756-8686F3AE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6E306D-2F5B-5F4B-88E5-52541120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02" y="660400"/>
            <a:ext cx="9567186" cy="5516563"/>
          </a:xfrm>
        </p:spPr>
      </p:pic>
    </p:spTree>
    <p:extLst>
      <p:ext uri="{BB962C8B-B14F-4D97-AF65-F5344CB8AC3E}">
        <p14:creationId xmlns:p14="http://schemas.microsoft.com/office/powerpoint/2010/main" val="285483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12905</TotalTime>
  <Words>3</Words>
  <Application>Microsoft Macintosh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XML &amp;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&amp; JSON</dc:title>
  <dc:creator>Dr. Umar Qasim</dc:creator>
  <cp:lastModifiedBy>Dr. Umar Qasim</cp:lastModifiedBy>
  <cp:revision>5</cp:revision>
  <dcterms:created xsi:type="dcterms:W3CDTF">2021-06-27T17:52:23Z</dcterms:created>
  <dcterms:modified xsi:type="dcterms:W3CDTF">2021-07-06T16:58:19Z</dcterms:modified>
</cp:coreProperties>
</file>